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79" d="100"/>
          <a:sy n="79" d="100"/>
        </p:scale>
        <p:origin x="6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1466C832-59EF-427B-A4A4-A44A00EC53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479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45F0CF5-52BA-4BE1-AF24-EB71A1AFF4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84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7571BE2-129A-4830-B87A-4FCE9A5C48D9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923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C33F-D751-451A-B5D0-42BBAE115F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756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54E0-1096-47FC-AC4D-F15B9DD66D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11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1FB4F-7817-4535-ADC3-B602A8ABB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751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CDDBE-C622-4752-B845-803C393D76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743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0F7B-E8AE-4711-BAB7-3C4E4205F1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36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B14DB-7B8B-43DF-9CE7-C75C6187A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46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8DF17-5A3A-481D-8C50-5DEC201912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99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52984-9731-4606-A469-F18E0DE9BE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49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2E1BD-199B-4D95-A010-39B6A69567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62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C8964-4973-4902-82B1-FD07B34E2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025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FDBF-6059-432B-9207-A46A8DF24A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041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0481F86F-7954-44A3-9FC0-9B62E8F00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911475"/>
            <a:ext cx="8358187" cy="358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①顧問：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例：なし　ｏｒ　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  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⑨研究とは直接無関係なものの提供：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95313"/>
            <a:ext cx="7772400" cy="22987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PEG</a:t>
            </a:r>
            <a:r>
              <a:rPr kumimoji="0" lang="ja-JP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・在宅医療学会（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HEQ</a:t>
            </a:r>
            <a:r>
              <a:rPr kumimoji="0" lang="ja-JP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3" name="正方形/長方形 4"/>
          <p:cNvSpPr>
            <a:spLocks noChangeArrowheads="1"/>
          </p:cNvSpPr>
          <p:nvPr/>
        </p:nvSpPr>
        <p:spPr bwMode="auto">
          <a:xfrm>
            <a:off x="304800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117475" y="365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</a:t>
            </a: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  <p:sp>
        <p:nvSpPr>
          <p:cNvPr id="6" name="正方形/長方形 4"/>
          <p:cNvSpPr>
            <a:spLocks noChangeArrowheads="1"/>
          </p:cNvSpPr>
          <p:nvPr/>
        </p:nvSpPr>
        <p:spPr bwMode="auto">
          <a:xfrm>
            <a:off x="117475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PEG・在宅医療学会（HEQ）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intergroup</cp:lastModifiedBy>
  <cp:revision>100</cp:revision>
  <dcterms:created xsi:type="dcterms:W3CDTF">2000-09-04T17:39:07Z</dcterms:created>
  <dcterms:modified xsi:type="dcterms:W3CDTF">2019-03-07T01:43:57Z</dcterms:modified>
</cp:coreProperties>
</file>